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85" r:id="rId2"/>
    <p:sldId id="580" r:id="rId3"/>
    <p:sldId id="299" r:id="rId4"/>
    <p:sldId id="259" r:id="rId5"/>
    <p:sldId id="260" r:id="rId6"/>
    <p:sldId id="262" r:id="rId7"/>
    <p:sldId id="263" r:id="rId8"/>
    <p:sldId id="270" r:id="rId9"/>
    <p:sldId id="271" r:id="rId10"/>
    <p:sldId id="273" r:id="rId11"/>
    <p:sldId id="272" r:id="rId12"/>
    <p:sldId id="506" r:id="rId13"/>
    <p:sldId id="507" r:id="rId14"/>
    <p:sldId id="508" r:id="rId15"/>
    <p:sldId id="509" r:id="rId16"/>
    <p:sldId id="510" r:id="rId17"/>
    <p:sldId id="577" r:id="rId18"/>
    <p:sldId id="578" r:id="rId19"/>
    <p:sldId id="579" r:id="rId20"/>
    <p:sldId id="511" r:id="rId21"/>
    <p:sldId id="512" r:id="rId22"/>
    <p:sldId id="517" r:id="rId23"/>
    <p:sldId id="518" r:id="rId24"/>
    <p:sldId id="513" r:id="rId25"/>
    <p:sldId id="519" r:id="rId26"/>
    <p:sldId id="514" r:id="rId27"/>
    <p:sldId id="520" r:id="rId28"/>
    <p:sldId id="521" r:id="rId29"/>
    <p:sldId id="522" r:id="rId30"/>
    <p:sldId id="523" r:id="rId31"/>
    <p:sldId id="524" r:id="rId32"/>
    <p:sldId id="532" r:id="rId33"/>
    <p:sldId id="526" r:id="rId34"/>
    <p:sldId id="52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>
      <p:cViewPr varScale="1">
        <p:scale>
          <a:sx n="119" d="100"/>
          <a:sy n="119" d="100"/>
        </p:scale>
        <p:origin x="23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A214F-6D19-894F-AFAC-C3B02E2D8EEC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28152-66B1-B847-B7BD-BE6FAC938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2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6353432" y="173595"/>
            <a:ext cx="5581135" cy="128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64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8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15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5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4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A0978B0-7220-244B-979D-CB9D6B444C3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3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ustomize.io/" TargetMode="External"/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arf.dev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concepts/architecture/cloud-controller/" TargetMode="External"/><Relationship Id="rId3" Type="http://schemas.microsoft.com/office/2007/relationships/hdphoto" Target="../media/hdphoto1.wdp"/><Relationship Id="rId7" Type="http://schemas.openxmlformats.org/officeDocument/2006/relationships/hyperlink" Target="https://kubernetes.io/docs/reference/kubernetes-api/api-index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4800"/>
            </a:pPr>
            <a:r>
              <a:rPr lang="en-US" dirty="0"/>
              <a:t>Introduction to Kubernetes for Developers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925173" y="4468031"/>
            <a:ext cx="102149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294967295"/>
          </p:nvPr>
        </p:nvSpPr>
        <p:spPr>
          <a:xfrm>
            <a:off x="924877" y="4780641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Jason L. van </a:t>
            </a:r>
            <a:r>
              <a:rPr lang="en-US" dirty="0" err="1">
                <a:solidFill>
                  <a:schemeClr val="accent1"/>
                </a:solidFill>
              </a:rPr>
              <a:t>Brackel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4294967295"/>
          </p:nvPr>
        </p:nvSpPr>
        <p:spPr>
          <a:xfrm>
            <a:off x="924877" y="5139416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TechBash 2025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624878" y="2868715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E87279B-1A10-2F9C-3A9A-E31199C68E33}"/>
              </a:ext>
            </a:extLst>
          </p:cNvPr>
          <p:cNvSpPr txBox="1">
            <a:spLocks/>
          </p:cNvSpPr>
          <p:nvPr/>
        </p:nvSpPr>
        <p:spPr>
          <a:xfrm>
            <a:off x="5797100" y="397123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45081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51E5A0E-E0F2-7756-26D3-860B856C30E2}"/>
              </a:ext>
            </a:extLst>
          </p:cNvPr>
          <p:cNvSpPr txBox="1">
            <a:spLocks/>
          </p:cNvSpPr>
          <p:nvPr/>
        </p:nvSpPr>
        <p:spPr>
          <a:xfrm>
            <a:off x="8804056" y="546658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4E5E6-9B64-4E6D-E2B4-62A4F70B3779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B106E6-27B6-F827-4A5F-DF2A51602611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744AF1-4203-083B-5E28-F512CEBB7DEC}"/>
              </a:ext>
            </a:extLst>
          </p:cNvPr>
          <p:cNvSpPr txBox="1">
            <a:spLocks/>
          </p:cNvSpPr>
          <p:nvPr/>
        </p:nvSpPr>
        <p:spPr>
          <a:xfrm>
            <a:off x="1777278" y="286172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3FCA46-65CC-5E0C-33C8-18D624D13FAC}"/>
              </a:ext>
            </a:extLst>
          </p:cNvPr>
          <p:cNvSpPr txBox="1">
            <a:spLocks/>
          </p:cNvSpPr>
          <p:nvPr/>
        </p:nvSpPr>
        <p:spPr>
          <a:xfrm>
            <a:off x="5949500" y="3964243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589778-82FF-2372-D021-74A6A99F31D8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AD8022-4815-2720-81F0-90CAE7040490}"/>
              </a:ext>
            </a:extLst>
          </p:cNvPr>
          <p:cNvSpPr txBox="1">
            <a:spLocks/>
          </p:cNvSpPr>
          <p:nvPr/>
        </p:nvSpPr>
        <p:spPr>
          <a:xfrm>
            <a:off x="8956456" y="545959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CFD7C-1D47-4B0E-E865-A972961C0DB3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9757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34A403-571E-EBB1-06F8-B5CCF1E18795}"/>
              </a:ext>
            </a:extLst>
          </p:cNvPr>
          <p:cNvSpPr txBox="1">
            <a:spLocks/>
          </p:cNvSpPr>
          <p:nvPr/>
        </p:nvSpPr>
        <p:spPr>
          <a:xfrm>
            <a:off x="1465720" y="29107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156156-B172-74C0-4DA1-0AD441F97836}"/>
              </a:ext>
            </a:extLst>
          </p:cNvPr>
          <p:cNvSpPr txBox="1">
            <a:spLocks/>
          </p:cNvSpPr>
          <p:nvPr/>
        </p:nvSpPr>
        <p:spPr>
          <a:xfrm>
            <a:off x="3567239" y="40985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D153C3-07B3-FEC7-3431-5BBDB7FC2F63}"/>
              </a:ext>
            </a:extLst>
          </p:cNvPr>
          <p:cNvSpPr txBox="1">
            <a:spLocks/>
          </p:cNvSpPr>
          <p:nvPr/>
        </p:nvSpPr>
        <p:spPr>
          <a:xfrm>
            <a:off x="3407183" y="46995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500B0-67D7-78ED-2D48-A12AC070FADF}"/>
              </a:ext>
            </a:extLst>
          </p:cNvPr>
          <p:cNvSpPr txBox="1">
            <a:spLocks/>
          </p:cNvSpPr>
          <p:nvPr/>
        </p:nvSpPr>
        <p:spPr>
          <a:xfrm>
            <a:off x="7113095" y="45933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88E95-95A9-A71C-C8FB-0F6D4211BF74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3F2D2E-BA78-85B1-0821-AA87017DC7BB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FA441C2-A7C1-2A9A-63B1-3593D97979CF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7C748DA-A7B9-C7EC-71A7-E0C9227F99AA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344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F54AE-6657-6035-5DE5-F038EBE5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B322-1EF3-9C3D-543C-880BF00B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64468-9AEB-23E2-53EE-3E39158E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B5464-6F07-431E-A929-7CC9D3BD5203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76847CD-E6FD-782F-536F-EBFCA928E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4BA2527-63A0-3DA1-1934-4A4E15C9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07B852A-A634-AE95-4FC9-9F3FD487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B0D7F5F-F1A0-CFE2-CD64-D809427D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8B494EC-A6E0-BE62-DB60-C28F7BDD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BA4F083-709E-040E-1205-3257D0CD3A26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616238-2CF7-2AF7-E9C3-ED9BE62E972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BB71E2-2458-62A1-C2AB-BF2FEDFA9301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08C9485-6468-8991-42F4-CBBE724D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60C8F26-E5D7-0197-2ED2-0A670237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4BE2BFD-165D-90FF-7874-04D5E868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661701-B8D3-5541-A077-3A8C2071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5F47DA-4346-C87F-6B1D-F70A1D0B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BCD2762-9621-32B8-EE32-5CDA38A1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8680627-CF28-1BA2-F54A-81EE6EE90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3FC7C1-ADD0-131C-2EE9-052EFB4B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D2E38A2-2F22-4219-1AEF-85D4C257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F5C2079-2D9F-BC64-95F8-7412A89F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96FCF76-3EC3-0317-E104-68844896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1090B1A-4FCD-B31C-F5F9-9AA10FF3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280904-4BE2-1698-E4AF-3FE20578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4A4CE03-F219-8766-58F1-CC373F29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3C71C609-37E9-6E7B-E9A3-4511A62913B1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A30181D-BCE2-9185-5B98-0B7D0692CA5A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2D33849-9768-2E67-15BC-9966658747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E365F304-3B4C-DD68-8662-E866284F6DB0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A03DDF68-55D7-B5B4-BD3A-84398C4D0FEA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02E041EA-540D-81F4-555B-86DB7FC4CAD3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024298E-28E4-2597-974E-93F2D557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D7FA0207-19FA-FC0D-15EB-22B9EED2B511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15FCA-13E2-AEAB-D8B4-D69BC69855BC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DABA16-A5C3-CFBB-6876-4A981326CA00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167307-4A78-0293-F099-BF0E1C68E6CB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5278F-EC8D-509D-7AF6-1C5FEF5D6F53}"/>
              </a:ext>
            </a:extLst>
          </p:cNvPr>
          <p:cNvSpPr txBox="1">
            <a:spLocks/>
          </p:cNvSpPr>
          <p:nvPr/>
        </p:nvSpPr>
        <p:spPr>
          <a:xfrm>
            <a:off x="1465720" y="29107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4E4DC1-8CBA-10D0-7A26-73F546F596A2}"/>
              </a:ext>
            </a:extLst>
          </p:cNvPr>
          <p:cNvSpPr txBox="1">
            <a:spLocks/>
          </p:cNvSpPr>
          <p:nvPr/>
        </p:nvSpPr>
        <p:spPr>
          <a:xfrm>
            <a:off x="3567239" y="40985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BFB1ED-B556-AFCA-9376-2E79068E45C1}"/>
              </a:ext>
            </a:extLst>
          </p:cNvPr>
          <p:cNvSpPr txBox="1">
            <a:spLocks/>
          </p:cNvSpPr>
          <p:nvPr/>
        </p:nvSpPr>
        <p:spPr>
          <a:xfrm>
            <a:off x="3407183" y="46995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app=whatevs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1D8C4D-6C85-8B9F-E1D3-825CBD5DF806}"/>
              </a:ext>
            </a:extLst>
          </p:cNvPr>
          <p:cNvSpPr txBox="1">
            <a:spLocks/>
          </p:cNvSpPr>
          <p:nvPr/>
        </p:nvSpPr>
        <p:spPr>
          <a:xfrm>
            <a:off x="7113095" y="45933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app=whatevs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25461C-5B8D-5E1C-650B-E53EDB6141CB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77281-A7F5-C36C-0C55-0FCEF290B273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1202623-F5AF-6EE0-9D1C-6DA51F2783DF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87D544-69E4-CB0C-F0F2-002DE5895D72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67865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053C-6CDD-1424-F54F-4699CB558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65" y="484632"/>
            <a:ext cx="10585525" cy="1636776"/>
          </a:xfrm>
        </p:spPr>
        <p:txBody>
          <a:bodyPr/>
          <a:lstStyle/>
          <a:p>
            <a:r>
              <a:rPr lang="en-US"/>
              <a:t>Github/Jasonvanbrackel/techbash2025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E4D7-7AC9-016C-BDEE-48981C26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K3s</a:t>
            </a:r>
            <a:endParaRPr lang="en-US" dirty="0"/>
          </a:p>
          <a:p>
            <a:r>
              <a:rPr lang="en-US" dirty="0">
                <a:hlinkClick r:id="rId3"/>
              </a:rPr>
              <a:t>K3d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Jason van </a:t>
            </a:r>
            <a:r>
              <a:rPr lang="en-US" dirty="0" err="1">
                <a:solidFill>
                  <a:schemeClr val="tx1"/>
                </a:solidFill>
                <a:latin typeface="Rockwell" panose="02060603020205020403" pitchFamily="18" charset="77"/>
              </a:rPr>
              <a:t>Brackel</a:t>
            </a:r>
            <a:endParaRPr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sp>
        <p:nvSpPr>
          <p:cNvPr id="568" name="Google Shape;568;p5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77"/>
              </a:rPr>
              <a:t>Jason van Brackel</a:t>
            </a:r>
            <a:endParaRPr dirty="0">
              <a:latin typeface="Rockwell" panose="02060603020205020403" pitchFamily="18" charset="77"/>
            </a:endParaRPr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3"/>
          </p:nvPr>
        </p:nvSpPr>
        <p:spPr>
          <a:xfrm>
            <a:off x="5048257" y="3721998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JvB</a:t>
            </a:r>
            <a:endParaRPr dirty="0"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5048257" y="401540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jasonvanbrackel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5048257" y="430881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31" y="4105167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4376920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91" y="3619900"/>
            <a:ext cx="637746" cy="637746"/>
          </a:xfrm>
          <a:prstGeom prst="rect">
            <a:avLst/>
          </a:prstGeom>
        </p:spPr>
      </p:pic>
      <p:pic>
        <p:nvPicPr>
          <p:cNvPr id="14" name="Picture 6" descr="2 Hours with Azure Kubernetes">
            <a:extLst>
              <a:ext uri="{FF2B5EF4-FFF2-40B4-BE49-F238E27FC236}">
                <a16:creationId xmlns:a16="http://schemas.microsoft.com/office/drawing/2014/main" id="{084A264C-5A0F-2BA4-1A8C-9FDACEA1E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3278"/>
          <a:stretch/>
        </p:blipFill>
        <p:spPr bwMode="auto">
          <a:xfrm>
            <a:off x="243403" y="1286661"/>
            <a:ext cx="4292868" cy="4279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Helm</a:t>
            </a:r>
            <a:endParaRPr lang="en-US" dirty="0"/>
          </a:p>
          <a:p>
            <a:r>
              <a:rPr lang="en-US" dirty="0" err="1">
                <a:hlinkClick r:id="rId3"/>
              </a:rPr>
              <a:t>Kustomize</a:t>
            </a:r>
            <a:endParaRPr lang="en-US" dirty="0"/>
          </a:p>
          <a:p>
            <a:r>
              <a:rPr lang="en-US" dirty="0">
                <a:hlinkClick r:id="rId4"/>
              </a:rPr>
              <a:t>Zarf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62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160653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 Is Complex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t="78" b="208"/>
          <a:stretch>
            <a:fillRect/>
          </a:stretch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Scale</a:t>
            </a:r>
          </a:p>
          <a:p>
            <a:r>
              <a:rPr lang="en-US">
                <a:hlinkClick r:id="rId7"/>
              </a:rPr>
              <a:t>Kubernetes Reference API</a:t>
            </a:r>
            <a:endParaRPr lang="en-US"/>
          </a:p>
          <a:p>
            <a:r>
              <a:rPr lang="en-US">
                <a:hlinkClick r:id="rId8"/>
              </a:rPr>
              <a:t>What is Kubernetes Physically Speaking?</a:t>
            </a: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Should I care?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6"/>
          <a:srcRect t="13998" b="6848"/>
          <a:stretch>
            <a:fillRect/>
          </a:stretch>
        </p:blipFill>
        <p:spPr>
          <a:xfrm>
            <a:off x="1007196" y="2265037"/>
            <a:ext cx="5088800" cy="3907158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Developers</a:t>
            </a:r>
          </a:p>
          <a:p>
            <a:r>
              <a:rPr lang="en-US"/>
              <a:t>Operators</a:t>
            </a:r>
          </a:p>
          <a:p>
            <a:r>
              <a:rPr lang="en-US"/>
              <a:t>It’s Everwhere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B02AE01-A9E4-4B51-85F4-3B62772A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" y="219456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56</TotalTime>
  <Words>543</Words>
  <Application>Microsoft Macintosh PowerPoint</Application>
  <PresentationFormat>Widescreen</PresentationFormat>
  <Paragraphs>208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Aptos</vt:lpstr>
      <vt:lpstr>Arial</vt:lpstr>
      <vt:lpstr>Calibri</vt:lpstr>
      <vt:lpstr>Courier New</vt:lpstr>
      <vt:lpstr>Poppins</vt:lpstr>
      <vt:lpstr>Rockwell</vt:lpstr>
      <vt:lpstr>Rockwell Condensed</vt:lpstr>
      <vt:lpstr>Rockwell Extra Bold</vt:lpstr>
      <vt:lpstr>Teko</vt:lpstr>
      <vt:lpstr>Wingdings</vt:lpstr>
      <vt:lpstr>Wood Type</vt:lpstr>
      <vt:lpstr>Introduction to Kubernetes for Developers</vt:lpstr>
      <vt:lpstr>Github/Jasonvanbrackel/techbash2025</vt:lpstr>
      <vt:lpstr>CONTACT ME</vt:lpstr>
      <vt:lpstr>What is Kubernetes</vt:lpstr>
      <vt:lpstr>It Is Complex</vt:lpstr>
      <vt:lpstr>Why Should I care?</vt:lpstr>
      <vt:lpstr>Why Should Developers care?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How are these Connected?</vt:lpstr>
      <vt:lpstr>How are these Connected?</vt:lpstr>
      <vt:lpstr>How are these Connected?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</vt:lpstr>
      <vt:lpstr>Running Kubernetes Locally</vt:lpstr>
      <vt:lpstr>Running Kubernetes In the Cloud</vt:lpstr>
      <vt:lpstr>Dealing with Scale</vt:lpstr>
      <vt:lpstr>Application Deployment</vt:lpstr>
      <vt:lpstr>Packaging and Supply Chain Security</vt:lpstr>
      <vt:lpstr>The Kitchen Sink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van Brackel</dc:creator>
  <cp:lastModifiedBy>Jason van Brackel</cp:lastModifiedBy>
  <cp:revision>4</cp:revision>
  <dcterms:created xsi:type="dcterms:W3CDTF">2025-11-05T02:31:10Z</dcterms:created>
  <dcterms:modified xsi:type="dcterms:W3CDTF">2025-11-05T14:14:00Z</dcterms:modified>
</cp:coreProperties>
</file>